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19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PARMER LN
Intersection ID: 5164152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On Green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19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PARMER LN
Intersection ID: 5164152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On Green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19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PARMER LN
Intersection ID: 5164152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On Green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19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PARMER LN
Intersection ID: 5164152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On Green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